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11" r:id="rId4"/>
    <p:sldId id="510" r:id="rId5"/>
    <p:sldId id="512" r:id="rId6"/>
    <p:sldId id="513" r:id="rId7"/>
    <p:sldId id="514" r:id="rId8"/>
    <p:sldId id="515" r:id="rId9"/>
    <p:sldId id="516" r:id="rId10"/>
    <p:sldId id="518" r:id="rId11"/>
    <p:sldId id="519" r:id="rId12"/>
    <p:sldId id="517" r:id="rId13"/>
    <p:sldId id="520" r:id="rId14"/>
    <p:sldId id="521" r:id="rId15"/>
    <p:sldId id="522" r:id="rId16"/>
    <p:sldId id="523" r:id="rId17"/>
    <p:sldId id="477" r:id="rId18"/>
    <p:sldId id="399" r:id="rId19"/>
    <p:sldId id="409" r:id="rId20"/>
    <p:sldId id="481" r:id="rId21"/>
    <p:sldId id="482" r:id="rId22"/>
    <p:sldId id="50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ing/webapp/view/Empty.view.xml" TargetMode="External"/><Relationship Id="rId5" Type="http://schemas.openxmlformats.org/officeDocument/2006/relationships/hyperlink" Target="https://github.com/soyuztechnologies/UI5MicroExcel/blob/master/Day%209/Exercise_Routing/webapp/controller/View1.controller.js" TargetMode="External"/><Relationship Id="rId4" Type="http://schemas.openxmlformats.org/officeDocument/2006/relationships/hyperlink" Target="https://github.com/soyuztechnologies/UI5MicroExcel/blob/master/Day%209/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eMatchHandler/webapp/manifest.json" TargetMode="External"/><Relationship Id="rId5" Type="http://schemas.openxmlformats.org/officeDocument/2006/relationships/hyperlink" Target="https://github.com/soyuztechnologies/UI5MicroExcel/blob/master/Day%209/Exercise_RouteMatchHandler/webapp/controller/View2.controller.js" TargetMode="External"/><Relationship Id="rId4" Type="http://schemas.openxmlformats.org/officeDocument/2006/relationships/hyperlink" Target="https://github.com/soyuztechnologies/UI5MicroExcel/blob/master/Day%209/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UI5MicroExcel/blob/master/Day%209/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UI5MicroExcel/blob/master/Day%209/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9/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9/Exercise_MasterDetail/webapp/Component.js" TargetMode="External"/><Relationship Id="rId4" Type="http://schemas.openxmlformats.org/officeDocument/2006/relationships/hyperlink" Target="https://github.com/soyuztechnologies/UI5MicroExcel/blob/master/Day%209/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88405" y="3429000"/>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2031325"/>
          </a:xfrm>
          <a:prstGeom prst="rect">
            <a:avLst/>
          </a:prstGeom>
          <a:noFill/>
        </p:spPr>
        <p:txBody>
          <a:bodyPr wrap="square" rtlCol="0">
            <a:spAutoFit/>
          </a:bodyPr>
          <a:lstStyle/>
          <a:p>
            <a:pPr marL="285750" indent="-285750">
              <a:buFont typeface="Arial" panose="020B0604020202020204" pitchFamily="34" charset="0"/>
              <a:buChar char="•"/>
            </a:pPr>
            <a:r>
              <a:rPr lang="it-IT" b="0" i="0" dirty="0">
                <a:solidFill>
                  <a:srgbClr val="242424"/>
                </a:solidFill>
                <a:effectLst/>
              </a:rPr>
              <a:t>Icon Tab Bar and Icon Tab Filter</a:t>
            </a:r>
          </a:p>
          <a:p>
            <a:pPr marL="285750"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285750" indent="-285750">
              <a:buFont typeface="Arial" panose="020B0604020202020204" pitchFamily="34" charset="0"/>
              <a:buChar char="•"/>
            </a:pPr>
            <a:r>
              <a:rPr lang="it-IT" dirty="0">
                <a:solidFill>
                  <a:srgbClr val="242424"/>
                </a:solidFill>
              </a:rPr>
              <a:t>Introduction ot Mater Detail Application</a:t>
            </a:r>
          </a:p>
          <a:p>
            <a:pPr marL="285750" indent="-285750">
              <a:buFont typeface="Arial" panose="020B0604020202020204" pitchFamily="34" charset="0"/>
              <a:buChar char="•"/>
            </a:pPr>
            <a:r>
              <a:rPr lang="it-IT" dirty="0">
                <a:solidFill>
                  <a:srgbClr val="242424"/>
                </a:solidFill>
              </a:rPr>
              <a:t>Introduction to Router and Routing</a:t>
            </a:r>
          </a:p>
          <a:p>
            <a:pPr marL="285750" indent="-285750">
              <a:buFont typeface="Arial" panose="020B0604020202020204" pitchFamily="34" charset="0"/>
              <a:buChar char="•"/>
            </a:pPr>
            <a:r>
              <a:rPr lang="it-IT" dirty="0">
                <a:solidFill>
                  <a:srgbClr val="242424"/>
                </a:solidFill>
              </a:rPr>
              <a:t>Understanding the use of Route Match Handler</a:t>
            </a:r>
          </a:p>
          <a:p>
            <a:pPr marL="285750" indent="-285750">
              <a:buFont typeface="Arial" panose="020B0604020202020204" pitchFamily="34" charset="0"/>
              <a:buChar char="•"/>
            </a:pPr>
            <a:r>
              <a:rPr lang="en-US" dirty="0"/>
              <a:t>Using SAP mobile table</a:t>
            </a:r>
          </a:p>
          <a:p>
            <a:pPr marL="285750" indent="-285750">
              <a:buFont typeface="Arial" panose="020B0604020202020204" pitchFamily="34" charset="0"/>
              <a:buChar char="•"/>
            </a:pPr>
            <a:r>
              <a:rPr lang="en-US" dirty="0"/>
              <a:t>Working with Messages in UI5</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r>
              <a:rPr lang="en-US" dirty="0"/>
              <a:t>- </a:t>
            </a: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13882</TotalTime>
  <Words>2314</Words>
  <Application>Microsoft Office PowerPoint</Application>
  <PresentationFormat>Widescreen</PresentationFormat>
  <Paragraphs>181</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72</vt: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1086</cp:revision>
  <dcterms:created xsi:type="dcterms:W3CDTF">2016-07-10T03:33:26Z</dcterms:created>
  <dcterms:modified xsi:type="dcterms:W3CDTF">2021-12-27T11:03:02Z</dcterms:modified>
</cp:coreProperties>
</file>